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93" autoAdjust="0"/>
  </p:normalViewPr>
  <p:slideViewPr>
    <p:cSldViewPr>
      <p:cViewPr varScale="1">
        <p:scale>
          <a:sx n="52" d="100"/>
          <a:sy n="52" d="100"/>
        </p:scale>
        <p:origin x="-18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B7EB6-B5AC-412E-AE2E-6D53F05C4373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BB5B3-3CDC-48D9-B077-C170DA6DE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5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say:</a:t>
            </a:r>
          </a:p>
          <a:p>
            <a:r>
              <a:rPr lang="en-US" dirty="0" smtClean="0"/>
              <a:t>Let’s do an activity…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B5B3-3CDC-48D9-B077-C170DA6DE5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Ask: is the glass full or empty?</a:t>
            </a:r>
          </a:p>
          <a:p>
            <a:r>
              <a:rPr lang="en-US" dirty="0" smtClean="0"/>
              <a:t>The students: empty</a:t>
            </a:r>
          </a:p>
          <a:p>
            <a:r>
              <a:rPr lang="en-US" dirty="0" smtClean="0"/>
              <a:t>Click animation</a:t>
            </a:r>
          </a:p>
          <a:p>
            <a:r>
              <a:rPr lang="en-US" dirty="0" smtClean="0"/>
              <a:t>Ask: how about now? is the glass full or empty?</a:t>
            </a:r>
          </a:p>
          <a:p>
            <a:r>
              <a:rPr lang="en-US" dirty="0" smtClean="0"/>
              <a:t>The students: full</a:t>
            </a:r>
          </a:p>
          <a:p>
            <a:r>
              <a:rPr lang="en-US" dirty="0" smtClean="0"/>
              <a:t>Click animation</a:t>
            </a:r>
          </a:p>
          <a:p>
            <a:r>
              <a:rPr lang="en-US" dirty="0" smtClean="0"/>
              <a:t>Ask: and</a:t>
            </a:r>
            <a:r>
              <a:rPr lang="en-US" baseline="0" dirty="0" smtClean="0"/>
              <a:t> </a:t>
            </a:r>
            <a:r>
              <a:rPr lang="en-US" dirty="0" smtClean="0"/>
              <a:t>now? is the glass full or empty?</a:t>
            </a:r>
          </a:p>
          <a:p>
            <a:r>
              <a:rPr lang="en-US" dirty="0" smtClean="0"/>
              <a:t>The students: full</a:t>
            </a:r>
          </a:p>
          <a:p>
            <a:r>
              <a:rPr lang="en-US" dirty="0" smtClean="0"/>
              <a:t>Click animation</a:t>
            </a:r>
          </a:p>
          <a:p>
            <a:r>
              <a:rPr lang="en-US" dirty="0" smtClean="0"/>
              <a:t>Ask: and… how about now? is the glass full or empty?</a:t>
            </a:r>
          </a:p>
          <a:p>
            <a:r>
              <a:rPr lang="en-US" dirty="0" smtClean="0"/>
              <a:t>The students: full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B5B3-3CDC-48D9-B077-C170DA6DE5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the animations as they are </a:t>
            </a:r>
            <a:r>
              <a:rPr lang="en-US" dirty="0" smtClean="0"/>
              <a:t>clicked: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ping pong balls are the important things –your family, your partner, your health, your children - anything that is so important to you that if it were lost, you would be nearly destroyed.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marbles are the other things in life that matter, but on a smaller scale. Things like your job, your house, your car.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sand is everything else. The small stuff.</a:t>
            </a:r>
            <a:endParaRPr lang="en-US" dirty="0" smtClean="0"/>
          </a:p>
          <a:p>
            <a:r>
              <a:rPr lang="en-US" dirty="0" smtClean="0"/>
              <a:t>Then ask them with would happen if they filled their glass with </a:t>
            </a:r>
            <a:r>
              <a:rPr lang="en-US" dirty="0" smtClean="0"/>
              <a:t>sand/least </a:t>
            </a:r>
            <a:r>
              <a:rPr lang="en-US" dirty="0" smtClean="0"/>
              <a:t>important things in life=</a:t>
            </a:r>
            <a:r>
              <a:rPr lang="en-US" baseline="0" dirty="0" smtClean="0"/>
              <a:t> no time for the important 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B5B3-3CDC-48D9-B077-C170DA6DE5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say:</a:t>
            </a:r>
          </a:p>
          <a:p>
            <a:r>
              <a:rPr lang="en-US" dirty="0" smtClean="0"/>
              <a:t>So, is the glass full?</a:t>
            </a:r>
          </a:p>
          <a:p>
            <a:r>
              <a:rPr lang="en-US" dirty="0" smtClean="0"/>
              <a:t>What if we added some water? (click animation,</a:t>
            </a:r>
            <a:r>
              <a:rPr lang="en-US" baseline="0" dirty="0" smtClean="0"/>
              <a:t> explain to the students that you can still add water to the glass)</a:t>
            </a:r>
          </a:p>
          <a:p>
            <a:r>
              <a:rPr lang="en-US" baseline="0" dirty="0" smtClean="0"/>
              <a:t>And what does it mean? (click animation 2 and tell them that “No matter how busy life is, there is always time for a drink with friends.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BB5B3-3CDC-48D9-B077-C170DA6DE5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083626-CCC5-458B-AA40-B37A75488D00}" type="datetimeFigureOut">
              <a:rPr lang="en-US" smtClean="0"/>
              <a:t>12/1/2013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26ACA7C-5B69-44A4-AE77-48C1D84A3F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460" y="990600"/>
            <a:ext cx="5878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The </a:t>
            </a:r>
          </a:p>
          <a:p>
            <a:pPr algn="ctr"/>
            <a:r>
              <a:rPr lang="en-US" sz="9600" dirty="0" smtClean="0"/>
              <a:t>Empty </a:t>
            </a:r>
          </a:p>
          <a:p>
            <a:pPr algn="ctr"/>
            <a:r>
              <a:rPr lang="en-US" sz="9600" dirty="0" smtClean="0"/>
              <a:t>Glass</a:t>
            </a:r>
            <a:endParaRPr lang="en-US" sz="96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051" y="6248400"/>
            <a:ext cx="40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Robi Calderaro. AAA Instructor. CCD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3407229" y="2704872"/>
            <a:ext cx="2514600" cy="2970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96" y="252168"/>
            <a:ext cx="1360678" cy="1360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7" y="-152400"/>
            <a:ext cx="1360678" cy="1360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14" y="-457200"/>
            <a:ext cx="1360678" cy="1360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52400"/>
            <a:ext cx="1360678" cy="1360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152400"/>
            <a:ext cx="1360678" cy="1360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600115"/>
            <a:ext cx="533400" cy="524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4" y="-687075"/>
            <a:ext cx="525763" cy="53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8" y="-691547"/>
            <a:ext cx="505131" cy="4725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600116"/>
            <a:ext cx="533400" cy="524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44" y="-687076"/>
            <a:ext cx="525763" cy="534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98" y="-691548"/>
            <a:ext cx="505131" cy="472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37" y="-914769"/>
            <a:ext cx="525763" cy="534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93" y="-827810"/>
            <a:ext cx="533400" cy="524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91" y="-919242"/>
            <a:ext cx="505131" cy="472542"/>
          </a:xfrm>
          <a:prstGeom prst="rect">
            <a:avLst/>
          </a:prstGeom>
        </p:spPr>
      </p:pic>
      <p:sp>
        <p:nvSpPr>
          <p:cNvPr id="23" name="Trapezoid 22"/>
          <p:cNvSpPr/>
          <p:nvPr/>
        </p:nvSpPr>
        <p:spPr>
          <a:xfrm rot="10800000">
            <a:off x="3793102" y="-3048000"/>
            <a:ext cx="1769498" cy="1892317"/>
          </a:xfrm>
          <a:prstGeom prst="trapezoid">
            <a:avLst/>
          </a:prstGeom>
          <a:blipFill dpi="0" rotWithShape="1">
            <a:blip r:embed="rId8">
              <a:alphaModFix amt="4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46144" y="2895600"/>
            <a:ext cx="2106956" cy="2286000"/>
          </a:xfrm>
          <a:prstGeom prst="rect">
            <a:avLst/>
          </a:prstGeom>
          <a:blipFill dpi="0" rotWithShape="1">
            <a:blip r:embed="rId8">
              <a:alphaModFix amt="5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4618" y="1186934"/>
            <a:ext cx="311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Empty Glass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051" y="6248400"/>
            <a:ext cx="40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Robi Calderaro. AAA Instructor. CCD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3422 L -0.25382 0.06567 C -0.30225 0.06983 -0.35989 0.10266 -0.41111 0.15029 C -0.47014 0.20648 -0.5092 0.26844 -0.52795 0.32717 L -0.621 0.597 " pathEditMode="relative" rAng="8664318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 -0.05225 L -0.16198 0.13757 C -0.18698 0.17803 -0.225 0.23607 -0.2651 0.29503 C -0.31233 0.36462 -0.34965 0.41757 -0.37743 0.4548 L -0.50764 0.63121 " pathEditMode="relative" rAng="7929109" ptsTypes="FffFF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30" y="3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093 L -0.62431 0.467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2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4335E-6 L -0.50086 0.40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20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63 L -0.0375 0.64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3186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23 L -0.05747 0.576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2883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1 0.00555 L 0.03681 0.543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2691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358E-6 L -0.12084 0.7102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551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1087 L 0.01753 0.554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2716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1665 L 0.12014 0.5549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2691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9 -0.00578 L 0.30486 0.548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277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9306E-6 L 0.025 0.577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88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1063 L 0.02951 0.554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27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56069E-6 L 0.00017 0.874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9" y="1589351"/>
            <a:ext cx="1360678" cy="1360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16" y="3177497"/>
            <a:ext cx="525763" cy="5346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62" y="2941226"/>
            <a:ext cx="505131" cy="4725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10712" y="2706624"/>
            <a:ext cx="2514600" cy="2970213"/>
            <a:chOff x="5323685" y="2704872"/>
            <a:chExt cx="2514600" cy="29702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12"/>
            <a:stretch/>
          </p:blipFill>
          <p:spPr>
            <a:xfrm>
              <a:off x="5323685" y="2704872"/>
              <a:ext cx="2514600" cy="2970213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562600" y="2895600"/>
              <a:ext cx="2106956" cy="2286000"/>
            </a:xfrm>
            <a:prstGeom prst="rect">
              <a:avLst/>
            </a:prstGeom>
            <a:blipFill dpi="0" rotWithShape="1">
              <a:blip r:embed="rId7">
                <a:alphaModFix amt="55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84619" y="1186934"/>
            <a:ext cx="199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Empty Glass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051" y="6248400"/>
            <a:ext cx="40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Robi Calderaro. AAA Instructor. CCD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77550" y="4023942"/>
            <a:ext cx="1053478" cy="968972"/>
          </a:xfrm>
          <a:prstGeom prst="rect">
            <a:avLst/>
          </a:prstGeom>
          <a:blipFill dpi="0" rotWithShape="1">
            <a:blip r:embed="rId7">
              <a:alphaModFix amt="5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57400" y="2085024"/>
            <a:ext cx="296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The important things in life, like family and health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52600" y="3087469"/>
            <a:ext cx="34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The next important things in life, like work and your car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09800" y="4323762"/>
            <a:ext cx="317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The least important things in life, like </a:t>
            </a:r>
            <a:r>
              <a:rPr lang="en-US" dirty="0" smtClean="0"/>
              <a:t>small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3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L 0.23125 -4.6242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/>
        </p:blipFill>
        <p:spPr>
          <a:xfrm>
            <a:off x="3407229" y="2704872"/>
            <a:ext cx="2514600" cy="2970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296" y="252168"/>
            <a:ext cx="1360678" cy="1360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7" y="-152400"/>
            <a:ext cx="1360678" cy="1360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114" y="-457200"/>
            <a:ext cx="1360678" cy="1360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-152400"/>
            <a:ext cx="1360678" cy="1360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152400"/>
            <a:ext cx="1360678" cy="1360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600115"/>
            <a:ext cx="533400" cy="5249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4" y="-687075"/>
            <a:ext cx="525763" cy="53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98" y="-691547"/>
            <a:ext cx="505131" cy="4725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600116"/>
            <a:ext cx="533400" cy="5249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44" y="-687076"/>
            <a:ext cx="525763" cy="5346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98" y="-691548"/>
            <a:ext cx="505131" cy="472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37" y="-914769"/>
            <a:ext cx="525763" cy="534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93" y="-827810"/>
            <a:ext cx="533400" cy="5249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91" y="-919242"/>
            <a:ext cx="505131" cy="472542"/>
          </a:xfrm>
          <a:prstGeom prst="rect">
            <a:avLst/>
          </a:prstGeom>
        </p:spPr>
      </p:pic>
      <p:sp>
        <p:nvSpPr>
          <p:cNvPr id="23" name="Trapezoid 22"/>
          <p:cNvSpPr/>
          <p:nvPr/>
        </p:nvSpPr>
        <p:spPr>
          <a:xfrm rot="10800000">
            <a:off x="3793102" y="-3048000"/>
            <a:ext cx="1769498" cy="1892317"/>
          </a:xfrm>
          <a:prstGeom prst="trapezoid">
            <a:avLst/>
          </a:prstGeom>
          <a:blipFill dpi="0" rotWithShape="1">
            <a:blip r:embed="rId8">
              <a:alphaModFix amt="4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46144" y="2895600"/>
            <a:ext cx="2106956" cy="2286000"/>
          </a:xfrm>
          <a:prstGeom prst="rect">
            <a:avLst/>
          </a:prstGeom>
          <a:blipFill dpi="0" rotWithShape="1">
            <a:blip r:embed="rId8">
              <a:alphaModFix amt="5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4618" y="1186934"/>
            <a:ext cx="311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Empty Glass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051" y="6248400"/>
            <a:ext cx="40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Robi Calderaro. AAA Instructor. CCD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27" y="979678"/>
            <a:ext cx="3329196" cy="5002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88807">
            <a:off x="1195788" y="2183844"/>
            <a:ext cx="2948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matter how busy your life is, there is always time for a drink with friends </a:t>
            </a:r>
            <a:r>
              <a:rPr lang="en-US" sz="2800" dirty="0" smtClean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5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111</TotalTime>
  <Words>353</Words>
  <Application>Microsoft Office PowerPoint</Application>
  <PresentationFormat>On-screen Show (4:3)</PresentationFormat>
  <Paragraphs>40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Pushpin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</dc:creator>
  <cp:lastModifiedBy>Robi</cp:lastModifiedBy>
  <cp:revision>36</cp:revision>
  <dcterms:created xsi:type="dcterms:W3CDTF">2013-12-02T02:18:19Z</dcterms:created>
  <dcterms:modified xsi:type="dcterms:W3CDTF">2013-12-02T04:36:47Z</dcterms:modified>
</cp:coreProperties>
</file>